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0"/>
  </p:notesMasterIdLst>
  <p:handoutMasterIdLst>
    <p:handoutMasterId r:id="rId31"/>
  </p:handoutMasterIdLst>
  <p:sldIdLst>
    <p:sldId id="1046" r:id="rId2"/>
    <p:sldId id="256" r:id="rId3"/>
    <p:sldId id="1000" r:id="rId4"/>
    <p:sldId id="1072" r:id="rId5"/>
    <p:sldId id="1098" r:id="rId6"/>
    <p:sldId id="1099" r:id="rId7"/>
    <p:sldId id="1104" r:id="rId8"/>
    <p:sldId id="1100" r:id="rId9"/>
    <p:sldId id="1103" r:id="rId10"/>
    <p:sldId id="1105" r:id="rId11"/>
    <p:sldId id="1101" r:id="rId12"/>
    <p:sldId id="1106" r:id="rId13"/>
    <p:sldId id="1107" r:id="rId14"/>
    <p:sldId id="1108" r:id="rId15"/>
    <p:sldId id="1102" r:id="rId16"/>
    <p:sldId id="1109" r:id="rId17"/>
    <p:sldId id="1110" r:id="rId18"/>
    <p:sldId id="1111" r:id="rId19"/>
    <p:sldId id="1112" r:id="rId20"/>
    <p:sldId id="1113" r:id="rId21"/>
    <p:sldId id="1114" r:id="rId22"/>
    <p:sldId id="1115" r:id="rId23"/>
    <p:sldId id="1121" r:id="rId24"/>
    <p:sldId id="1116" r:id="rId25"/>
    <p:sldId id="1117" r:id="rId26"/>
    <p:sldId id="1118" r:id="rId27"/>
    <p:sldId id="1119" r:id="rId28"/>
    <p:sldId id="1120" r:id="rId29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 varScale="1">
        <p:scale>
          <a:sx n="110" d="100"/>
          <a:sy n="110" d="100"/>
        </p:scale>
        <p:origin x="-33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재생하기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MP3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4098" name="Picture 2" descr="H:\Unlocking_Android_Lecture\Chapter10\Snap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928802"/>
            <a:ext cx="6400853" cy="43211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비디오 재생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MP4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122" name="Picture 2" descr="H:\Unlocking_Android_Lecture\Chapter10\Snap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071678"/>
            <a:ext cx="6000750" cy="31146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2071670" y="3071810"/>
            <a:ext cx="2928958" cy="71438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비디오 재생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MP4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571604" y="1857364"/>
            <a:ext cx="6134100" cy="4191000"/>
            <a:chOff x="1571604" y="1857364"/>
            <a:chExt cx="6134100" cy="4191000"/>
          </a:xfrm>
        </p:grpSpPr>
        <p:pic>
          <p:nvPicPr>
            <p:cNvPr id="6146" name="Picture 2" descr="H:\Unlocking_Android_Lecture\Chapter10\Snap6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71604" y="1857364"/>
              <a:ext cx="6134100" cy="4191000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 bwMode="auto">
            <a:xfrm>
              <a:off x="2143108" y="4786322"/>
              <a:ext cx="3071834" cy="18361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비디오 재생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MP4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642910" y="2000240"/>
            <a:ext cx="7924800" cy="2943225"/>
            <a:chOff x="642910" y="2000240"/>
            <a:chExt cx="7924800" cy="2943225"/>
          </a:xfrm>
        </p:grpSpPr>
        <p:pic>
          <p:nvPicPr>
            <p:cNvPr id="7170" name="Picture 2" descr="H:\Unlocking_Android_Lecture\Chapter10\Snap7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42910" y="2000240"/>
              <a:ext cx="7924800" cy="2943225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 bwMode="auto">
            <a:xfrm>
              <a:off x="1000100" y="4572008"/>
              <a:ext cx="5857916" cy="21431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비디오 재생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406" y="1285860"/>
            <a:ext cx="8639175" cy="5183187"/>
          </a:xfrm>
        </p:spPr>
        <p:txBody>
          <a:bodyPr/>
          <a:lstStyle/>
          <a:p>
            <a:r>
              <a:rPr lang="en-US" altLang="ko-KR" dirty="0" smtClean="0"/>
              <a:t>MP4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8194" name="Picture 2" descr="H:\Unlocking_Android_Lecture\Chapter10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00240"/>
            <a:ext cx="2690269" cy="3990970"/>
          </a:xfrm>
          <a:prstGeom prst="rect">
            <a:avLst/>
          </a:prstGeom>
          <a:noFill/>
        </p:spPr>
      </p:pic>
      <p:pic>
        <p:nvPicPr>
          <p:cNvPr id="8195" name="Picture 3" descr="H:\Unlocking_Android_Lecture\Chapter10\Snap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2285992"/>
            <a:ext cx="2714644" cy="4018977"/>
          </a:xfrm>
          <a:prstGeom prst="rect">
            <a:avLst/>
          </a:prstGeom>
          <a:noFill/>
        </p:spPr>
      </p:pic>
      <p:pic>
        <p:nvPicPr>
          <p:cNvPr id="8196" name="Picture 4" descr="H:\Unlocking_Android_Lecture\Chapter10\Snap10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14744" y="1428736"/>
            <a:ext cx="2737546" cy="4052883"/>
          </a:xfrm>
          <a:prstGeom prst="rect">
            <a:avLst/>
          </a:prstGeom>
          <a:noFill/>
        </p:spPr>
      </p:pic>
      <p:pic>
        <p:nvPicPr>
          <p:cNvPr id="8197" name="Picture 5" descr="H:\Unlocking_Android_Lecture\Chapter10\Snap11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60" y="2143116"/>
            <a:ext cx="2714644" cy="4039259"/>
          </a:xfrm>
          <a:prstGeom prst="rect">
            <a:avLst/>
          </a:prstGeom>
          <a:noFill/>
        </p:spPr>
      </p:pic>
      <p:sp>
        <p:nvSpPr>
          <p:cNvPr id="11" name="타원 10"/>
          <p:cNvSpPr/>
          <p:nvPr/>
        </p:nvSpPr>
        <p:spPr bwMode="auto">
          <a:xfrm>
            <a:off x="428596" y="4214818"/>
            <a:ext cx="1000132" cy="714380"/>
          </a:xfrm>
          <a:prstGeom prst="ellipse">
            <a:avLst/>
          </a:prstGeom>
          <a:noFill/>
          <a:ln w="34925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2571736" y="5572140"/>
            <a:ext cx="785818" cy="428628"/>
          </a:xfrm>
          <a:prstGeom prst="ellipse">
            <a:avLst/>
          </a:prstGeom>
          <a:noFill/>
          <a:ln w="34925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9218" name="Picture 2" descr="H:\Unlocking_Android_Lecture\Chapter10\Snap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6048375" cy="160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0243" name="Picture 3" descr="H:\Unlocking_Android_Lecture\Chapter10\Snap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00240"/>
            <a:ext cx="6838950" cy="3695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1266" name="Picture 2" descr="H:\Unlocking_Android_Lecture\Chapter10\Snap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143116"/>
            <a:ext cx="6315075" cy="295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2290" name="Picture 2" descr="H:\Unlocking_Android_Lecture\Chapter10\Snap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857364"/>
            <a:ext cx="6991350" cy="4391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3314" name="Picture 2" descr="H:\Unlocking_Android_Lecture\Chapter10\Snap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71678"/>
            <a:ext cx="6467475" cy="2581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2010.11. 21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43108" y="3714752"/>
            <a:ext cx="472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10</a:t>
            </a:r>
            <a:r>
              <a:rPr lang="en-US" altLang="ko-KR" sz="2400" smtClean="0">
                <a:latin typeface="HY동녘M" pitchFamily="18" charset="-127"/>
                <a:ea typeface="HY동녘M" pitchFamily="18" charset="-127"/>
              </a:rPr>
              <a:t>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멀티미디어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4338" name="Picture 2" descr="H:\Unlocking_Android_Lecture\Chapter10\Snap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85926"/>
            <a:ext cx="6381750" cy="4972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SimpleCamera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5362" name="Picture 2" descr="H:\Unlocking_Android_Lecture\Chapter10\Snap18.tif"/>
          <p:cNvPicPr>
            <a:picLocks noChangeAspect="1" noChangeArrowheads="1"/>
          </p:cNvPicPr>
          <p:nvPr/>
        </p:nvPicPr>
        <p:blipFill>
          <a:blip r:embed="rId2"/>
          <a:srcRect l="2802" t="4057" r="55282" b="4057"/>
          <a:stretch>
            <a:fillRect/>
          </a:stretch>
        </p:blipFill>
        <p:spPr bwMode="auto">
          <a:xfrm>
            <a:off x="1285852" y="2000239"/>
            <a:ext cx="2857520" cy="4228823"/>
          </a:xfrm>
          <a:prstGeom prst="rect">
            <a:avLst/>
          </a:prstGeom>
          <a:noFill/>
        </p:spPr>
      </p:pic>
      <p:pic>
        <p:nvPicPr>
          <p:cNvPr id="15363" name="Picture 3" descr="H:\Unlocking_Android_Lecture\Chapter10\Snap19.tif"/>
          <p:cNvPicPr>
            <a:picLocks noChangeAspect="1" noChangeArrowheads="1"/>
          </p:cNvPicPr>
          <p:nvPr/>
        </p:nvPicPr>
        <p:blipFill>
          <a:blip r:embed="rId3"/>
          <a:srcRect l="2985" t="3873" r="55289" b="4185"/>
          <a:stretch>
            <a:fillRect/>
          </a:stretch>
        </p:blipFill>
        <p:spPr bwMode="auto">
          <a:xfrm>
            <a:off x="4572000" y="2000240"/>
            <a:ext cx="2833442" cy="42148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개발자 사이트의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MediaRecorder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http://</a:t>
            </a:r>
            <a:r>
              <a:rPr lang="en-US" altLang="ko-KR" dirty="0" smtClean="0"/>
              <a:t>developer.android.com/guide/topics/media/index.html</a:t>
            </a:r>
          </a:p>
          <a:p>
            <a:pPr lvl="1"/>
            <a:r>
              <a:rPr lang="en-US" altLang="ko-KR" dirty="0" smtClean="0"/>
              <a:t>http://</a:t>
            </a:r>
            <a:r>
              <a:rPr lang="en-US" altLang="ko-KR" dirty="0" smtClean="0"/>
              <a:t>developer.android.com/reference/android/media/MediaRecorder.html</a:t>
            </a:r>
          </a:p>
          <a:p>
            <a:pPr lvl="1"/>
            <a:r>
              <a:rPr lang="en-US" altLang="ko-KR" dirty="0" smtClean="0"/>
              <a:t>http://</a:t>
            </a:r>
            <a:r>
              <a:rPr lang="en-US" altLang="ko-KR" dirty="0" smtClean="0"/>
              <a:t>code.google.com/p/android/issues/detail?id=5063#makechanges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개발자 사이트의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MediaRecorder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6146" name="Picture 2" descr="H:\Unlocking_Android_Lecture\Chapter10\Snap10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14488"/>
            <a:ext cx="6524625" cy="48577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Audio capture setup and start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026" name="Picture 2" descr="H:\Unlocking_Android_Lecture\Chapter10\Snap10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143116"/>
            <a:ext cx="6477000" cy="2990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Audio capture setup and start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050" name="Picture 2" descr="H:\Unlocking_Android_Lecture\Chapter10\Snap10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57364"/>
            <a:ext cx="73533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Stop recording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3074" name="Picture 2" descr="H:\Unlocking_Android_Lecture\Chapter10\Snap10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071678"/>
            <a:ext cx="5972175" cy="177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‘Start Recording’</a:t>
            </a:r>
            <a:r>
              <a:rPr lang="ko-KR" altLang="en-US" dirty="0" smtClean="0"/>
              <a:t>버튼으로 오디오 </a:t>
            </a:r>
            <a:r>
              <a:rPr lang="ko-KR" altLang="en-US" dirty="0" err="1" smtClean="0"/>
              <a:t>캡처를</a:t>
            </a:r>
            <a:r>
              <a:rPr lang="ko-KR" altLang="en-US" dirty="0" smtClean="0"/>
              <a:t> 수행하기 전에 </a:t>
            </a:r>
            <a:r>
              <a:rPr lang="en-US" altLang="ko-KR" dirty="0" smtClean="0"/>
              <a:t>DDMS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/data/test.mp4 </a:t>
            </a:r>
            <a:r>
              <a:rPr lang="ko-KR" altLang="en-US" dirty="0" smtClean="0"/>
              <a:t>파일 생성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4098" name="Picture 2" descr="H:\Unlocking_Android_Lecture\Chapter10\Snap10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500306"/>
            <a:ext cx="5929354" cy="40028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</a:t>
            </a:r>
            <a:r>
              <a:rPr lang="ko-KR" altLang="en-US" dirty="0" err="1" smtClean="0"/>
              <a:t>캡처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13" name="그룹 12"/>
          <p:cNvGrpSpPr/>
          <p:nvPr/>
        </p:nvGrpSpPr>
        <p:grpSpPr>
          <a:xfrm>
            <a:off x="214282" y="1785926"/>
            <a:ext cx="8497910" cy="4286280"/>
            <a:chOff x="214282" y="1785926"/>
            <a:chExt cx="8497910" cy="4286280"/>
          </a:xfrm>
        </p:grpSpPr>
        <p:pic>
          <p:nvPicPr>
            <p:cNvPr id="5122" name="Picture 2" descr="H:\Unlocking_Android_Lecture\Chapter10\Snap105.tif"/>
            <p:cNvPicPr>
              <a:picLocks noChangeAspect="1" noChangeArrowheads="1"/>
            </p:cNvPicPr>
            <p:nvPr/>
          </p:nvPicPr>
          <p:blipFill>
            <a:blip r:embed="rId2"/>
            <a:srcRect r="51570" b="41428"/>
            <a:stretch>
              <a:fillRect/>
            </a:stretch>
          </p:blipFill>
          <p:spPr bwMode="auto">
            <a:xfrm>
              <a:off x="214282" y="3143248"/>
              <a:ext cx="6172187" cy="292895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</p:pic>
        <p:pic>
          <p:nvPicPr>
            <p:cNvPr id="5123" name="Picture 3" descr="H:\Unlocking_Android_Lecture\Chapter10\Snap106.tif"/>
            <p:cNvPicPr>
              <a:picLocks noChangeAspect="1" noChangeArrowheads="1"/>
            </p:cNvPicPr>
            <p:nvPr/>
          </p:nvPicPr>
          <p:blipFill>
            <a:blip r:embed="rId3"/>
            <a:srcRect r="51022" b="40476"/>
            <a:stretch>
              <a:fillRect/>
            </a:stretch>
          </p:blipFill>
          <p:spPr bwMode="auto">
            <a:xfrm>
              <a:off x="1357290" y="2500306"/>
              <a:ext cx="6242032" cy="297656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</p:pic>
        <p:pic>
          <p:nvPicPr>
            <p:cNvPr id="5124" name="Picture 4" descr="H:\Unlocking_Android_Lecture\Chapter10\Snap107.tif"/>
            <p:cNvPicPr>
              <a:picLocks noChangeAspect="1" noChangeArrowheads="1"/>
            </p:cNvPicPr>
            <p:nvPr/>
          </p:nvPicPr>
          <p:blipFill>
            <a:blip r:embed="rId4"/>
            <a:srcRect r="51258" b="39936"/>
            <a:stretch>
              <a:fillRect/>
            </a:stretch>
          </p:blipFill>
          <p:spPr bwMode="auto">
            <a:xfrm>
              <a:off x="2500298" y="1785926"/>
              <a:ext cx="6211894" cy="300355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</p:pic>
        <p:cxnSp>
          <p:nvCxnSpPr>
            <p:cNvPr id="10" name="직선 연결선 9"/>
            <p:cNvCxnSpPr/>
            <p:nvPr/>
          </p:nvCxnSpPr>
          <p:spPr bwMode="auto">
            <a:xfrm>
              <a:off x="642910" y="5857892"/>
              <a:ext cx="5715040" cy="1588"/>
            </a:xfrm>
            <a:prstGeom prst="line">
              <a:avLst/>
            </a:prstGeom>
            <a:solidFill>
              <a:srgbClr val="E7EFF1"/>
            </a:solidFill>
            <a:ln w="222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1785918" y="5214950"/>
              <a:ext cx="5715040" cy="1588"/>
            </a:xfrm>
            <a:prstGeom prst="line">
              <a:avLst/>
            </a:prstGeom>
            <a:solidFill>
              <a:srgbClr val="E7EFF1"/>
            </a:solidFill>
            <a:ln w="222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2928926" y="4500570"/>
              <a:ext cx="5715040" cy="1588"/>
            </a:xfrm>
            <a:prstGeom prst="line">
              <a:avLst/>
            </a:prstGeom>
            <a:solidFill>
              <a:srgbClr val="E7EFF1"/>
            </a:solidFill>
            <a:ln w="222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장  멀티미디어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10-1 </a:t>
            </a:r>
            <a:r>
              <a:rPr lang="ko-KR" altLang="en-US" dirty="0" smtClean="0"/>
              <a:t>멀티미디어와 </a:t>
            </a:r>
            <a:r>
              <a:rPr lang="en-US" altLang="ko-KR" dirty="0" err="1" smtClean="0"/>
              <a:t>OpenCORE</a:t>
            </a:r>
            <a:endParaRPr lang="en-US" altLang="ko-KR" dirty="0" smtClean="0"/>
          </a:p>
          <a:p>
            <a:r>
              <a:rPr lang="en-US" altLang="ko-KR" dirty="0" smtClean="0"/>
              <a:t>10-2 </a:t>
            </a:r>
            <a:r>
              <a:rPr lang="ko-KR" altLang="en-US" dirty="0" smtClean="0"/>
              <a:t>오디오 재생하기</a:t>
            </a:r>
            <a:endParaRPr lang="en-US" altLang="ko-KR" dirty="0" smtClean="0"/>
          </a:p>
          <a:p>
            <a:r>
              <a:rPr lang="en-US" altLang="ko-KR" dirty="0" smtClean="0"/>
              <a:t>10-3 </a:t>
            </a:r>
            <a:r>
              <a:rPr lang="ko-KR" altLang="en-US" dirty="0" smtClean="0"/>
              <a:t>비디오 재생하기</a:t>
            </a:r>
            <a:endParaRPr lang="en-US" altLang="ko-KR" dirty="0" smtClean="0"/>
          </a:p>
          <a:p>
            <a:r>
              <a:rPr lang="en-US" altLang="ko-KR" dirty="0" smtClean="0"/>
              <a:t>10-4 </a:t>
            </a:r>
            <a:r>
              <a:rPr lang="ko-KR" altLang="en-US" dirty="0" smtClean="0"/>
              <a:t>미디어 </a:t>
            </a:r>
            <a:r>
              <a:rPr lang="ko-KR" altLang="en-US" dirty="0" err="1" smtClean="0"/>
              <a:t>캡처하기</a:t>
            </a:r>
            <a:endParaRPr lang="en-US" altLang="ko-KR" dirty="0" smtClean="0"/>
          </a:p>
          <a:p>
            <a:r>
              <a:rPr lang="en-US" altLang="ko-KR" dirty="0" smtClean="0"/>
              <a:t>10-5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멀티미디어와 </a:t>
            </a:r>
            <a:r>
              <a:rPr lang="en-US" altLang="ko-KR" dirty="0" err="1" smtClean="0"/>
              <a:t>OpenCORE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멀티미디어 지원을 위해 </a:t>
            </a:r>
            <a:r>
              <a:rPr lang="en-US" altLang="ko-KR" dirty="0" err="1" smtClean="0"/>
              <a:t>PacketVideo</a:t>
            </a:r>
            <a:r>
              <a:rPr lang="ko-KR" altLang="en-US" dirty="0" smtClean="0"/>
              <a:t>社의 </a:t>
            </a:r>
            <a:r>
              <a:rPr lang="en-US" altLang="ko-KR" dirty="0" err="1" smtClean="0"/>
              <a:t>OpenCORE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서드파티</a:t>
            </a:r>
            <a:r>
              <a:rPr lang="en-US" altLang="ko-KR" dirty="0" smtClean="0"/>
              <a:t>(Third-Party)</a:t>
            </a:r>
            <a:r>
              <a:rPr lang="ko-KR" altLang="en-US" dirty="0" smtClean="0"/>
              <a:t>와 하드웨어 미디어 코덱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장치와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정책을 위한 인터페이스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3GPP, MPEG4, AAC, MP3 </a:t>
            </a:r>
            <a:r>
              <a:rPr lang="ko-KR" altLang="en-US" dirty="0" smtClean="0"/>
              <a:t>지원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미디어 재생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스트리밍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다운로딩 및 </a:t>
            </a:r>
            <a:r>
              <a:rPr lang="ko-KR" altLang="en-US" dirty="0" err="1" smtClean="0"/>
              <a:t>프로그레시브</a:t>
            </a:r>
            <a:r>
              <a:rPr lang="en-US" altLang="ko-KR" dirty="0" smtClean="0"/>
              <a:t>(progressive) </a:t>
            </a:r>
            <a:r>
              <a:rPr lang="ko-KR" altLang="en-US" dirty="0" smtClean="0"/>
              <a:t>재생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MPEG4, H.263, AVC(H.264), JPEG </a:t>
            </a:r>
            <a:r>
              <a:rPr lang="ko-KR" altLang="en-US" dirty="0" smtClean="0"/>
              <a:t>등의 비디오와 이미지를 위한 인코더와 </a:t>
            </a:r>
            <a:r>
              <a:rPr lang="ko-KR" altLang="en-US" dirty="0" err="1" smtClean="0"/>
              <a:t>디코더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AMR-NB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AMR-WB</a:t>
            </a:r>
            <a:r>
              <a:rPr lang="ko-KR" altLang="en-US" dirty="0" smtClean="0"/>
              <a:t>를 포함한 스피치 </a:t>
            </a:r>
            <a:r>
              <a:rPr lang="ko-KR" altLang="en-US" dirty="0" err="1" smtClean="0"/>
              <a:t>코덱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MP3, AAC, AAC+</a:t>
            </a:r>
            <a:r>
              <a:rPr lang="ko-KR" altLang="en-US" dirty="0" smtClean="0"/>
              <a:t>를 포함한 오디오 </a:t>
            </a:r>
            <a:r>
              <a:rPr lang="ko-KR" altLang="en-US" dirty="0" err="1" smtClean="0"/>
              <a:t>코덱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3GPP, MPEG4, JPEG</a:t>
            </a:r>
            <a:r>
              <a:rPr lang="ko-KR" altLang="en-US" dirty="0" smtClean="0"/>
              <a:t>을 포함한 미디어 레코딩 지원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324-M </a:t>
            </a:r>
            <a:r>
              <a:rPr lang="ko-KR" altLang="en-US" dirty="0" smtClean="0"/>
              <a:t>표준 기반의 화상통화 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안정성과 견고성 보장을 위하여 </a:t>
            </a:r>
            <a:r>
              <a:rPr lang="en-US" altLang="ko-KR" dirty="0" smtClean="0"/>
              <a:t>PV </a:t>
            </a:r>
            <a:r>
              <a:rPr lang="ko-KR" altLang="en-US" dirty="0" smtClean="0"/>
              <a:t>테스트 프레임워크 지원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메모리와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사용을 위한 </a:t>
            </a:r>
            <a:r>
              <a:rPr lang="ko-KR" altLang="en-US" dirty="0" err="1" smtClean="0"/>
              <a:t>프로파일링</a:t>
            </a:r>
            <a:r>
              <a:rPr lang="ko-KR" altLang="en-US" dirty="0" smtClean="0"/>
              <a:t> 도구 지원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멀티미디어와 </a:t>
            </a:r>
            <a:r>
              <a:rPr lang="en-US" altLang="ko-KR" dirty="0" err="1" smtClean="0"/>
              <a:t>OpenCORE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OpenCORE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아키텍처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재생하기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MP3 </a:t>
            </a:r>
            <a:r>
              <a:rPr lang="ko-KR" altLang="en-US" dirty="0" smtClean="0"/>
              <a:t>파일 재생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MP3 </a:t>
            </a:r>
            <a:r>
              <a:rPr lang="ko-KR" altLang="en-US" dirty="0" smtClean="0"/>
              <a:t>파일을 프로젝트의 </a:t>
            </a:r>
            <a:r>
              <a:rPr lang="en-US" altLang="ko-KR" dirty="0" smtClean="0"/>
              <a:t>/res/raw </a:t>
            </a:r>
            <a:r>
              <a:rPr lang="ko-KR" altLang="en-US" dirty="0" smtClean="0"/>
              <a:t>디렉터리에 넣는다</a:t>
            </a:r>
            <a:r>
              <a:rPr lang="en-US" altLang="ko-KR" dirty="0" smtClean="0"/>
              <a:t>. </a:t>
            </a:r>
          </a:p>
          <a:p>
            <a:pPr lvl="1"/>
            <a:r>
              <a:rPr lang="en-US" altLang="ko-KR" dirty="0" err="1" smtClean="0"/>
              <a:t>MediaPlayer</a:t>
            </a:r>
            <a:r>
              <a:rPr lang="ko-KR" altLang="en-US" dirty="0" smtClean="0"/>
              <a:t>의 새로운 인스턴스를 생성하고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MediaPlayer.create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호출하여 </a:t>
            </a:r>
            <a:r>
              <a:rPr lang="en-US" altLang="ko-KR" dirty="0" smtClean="0"/>
              <a:t>MP3</a:t>
            </a:r>
            <a:r>
              <a:rPr lang="ko-KR" altLang="en-US" dirty="0" smtClean="0"/>
              <a:t>를 참조한다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MediaPlayer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prepare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start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호출한다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재생하기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MP3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H:\Unlocking_Android_Lecture\Chapter10\Snap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928802"/>
            <a:ext cx="4714908" cy="413609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2000232" y="5000636"/>
            <a:ext cx="2000264" cy="42862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재생하기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MP3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1026" name="Picture 2" descr="H:\Unlocking_Android_Lecture\Chapter10\Snap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71678"/>
            <a:ext cx="6457950" cy="3152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오디오 재생하기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MP3 Play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2050" name="Picture 2" descr="H:\Unlocking_Android_Lecture\Chapter10\Snap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71678"/>
            <a:ext cx="7448551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72685</TotalTime>
  <Words>341</Words>
  <Application>Microsoft Office PowerPoint</Application>
  <PresentationFormat>화면 슬라이드 쇼(4:3)</PresentationFormat>
  <Paragraphs>105</Paragraphs>
  <Slides>28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강의용</vt:lpstr>
      <vt:lpstr>슬라이드 1</vt:lpstr>
      <vt:lpstr>언로킹 안드로이드 Unlocking Android</vt:lpstr>
      <vt:lpstr>제 10 장  멀티미디어</vt:lpstr>
      <vt:lpstr>멀티미디어와 OpenCORE</vt:lpstr>
      <vt:lpstr>멀티미디어와 OpenCORE</vt:lpstr>
      <vt:lpstr>오디오 재생하기</vt:lpstr>
      <vt:lpstr>오디오 재생하기</vt:lpstr>
      <vt:lpstr>오디오 재생하기</vt:lpstr>
      <vt:lpstr>오디오 재생하기</vt:lpstr>
      <vt:lpstr>오디오 재생하기</vt:lpstr>
      <vt:lpstr>비디오 재생</vt:lpstr>
      <vt:lpstr>비디오 재생</vt:lpstr>
      <vt:lpstr>비디오 재생</vt:lpstr>
      <vt:lpstr>비디오 재생</vt:lpstr>
      <vt:lpstr>미디어 캡처하기</vt:lpstr>
      <vt:lpstr>미디어 캡처하기</vt:lpstr>
      <vt:lpstr>미디어 캡처하기</vt:lpstr>
      <vt:lpstr>미디어 캡처하기</vt:lpstr>
      <vt:lpstr>미디어 캡처하기</vt:lpstr>
      <vt:lpstr>미디어 캡처하기</vt:lpstr>
      <vt:lpstr>미디어 캡처하기</vt:lpstr>
      <vt:lpstr>오디오 캡처</vt:lpstr>
      <vt:lpstr>오디오 캡처</vt:lpstr>
      <vt:lpstr>오디오 캡처</vt:lpstr>
      <vt:lpstr>오디오 캡처</vt:lpstr>
      <vt:lpstr>오디오 캡처</vt:lpstr>
      <vt:lpstr>오디오 캡처</vt:lpstr>
      <vt:lpstr>오디오 캡처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2752</cp:revision>
  <dcterms:created xsi:type="dcterms:W3CDTF">2007-01-10T02:18:44Z</dcterms:created>
  <dcterms:modified xsi:type="dcterms:W3CDTF">2010-11-25T17:09:59Z</dcterms:modified>
</cp:coreProperties>
</file>